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29/07/2023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s_sobre_Programa&#231;&#227;o_em_Pytho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>
                <a:hlinkClick r:id="rId3"/>
              </a:rPr>
              <a:t>Exercícios de 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7167</TotalTime>
  <Words>4092</Words>
  <Application>Microsoft Office PowerPoint</Application>
  <PresentationFormat>Widescreen</PresentationFormat>
  <Paragraphs>358</Paragraphs>
  <Slides>28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1557</cp:revision>
  <dcterms:created xsi:type="dcterms:W3CDTF">2020-01-20T13:50:05Z</dcterms:created>
  <dcterms:modified xsi:type="dcterms:W3CDTF">2023-07-30T02:37:00Z</dcterms:modified>
</cp:coreProperties>
</file>